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7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PLAYBOOK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21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One-Page Status Report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9418320" y="320040"/>
            <a:ext cx="2286000" cy="868680"/>
          </a:xfrm>
          <a:prstGeom prst="roundRect">
            <a:avLst>
              <a:gd name="adj" fmla="val 8421"/>
            </a:avLst>
          </a:prstGeom>
          <a:solidFill>
            <a:srgbClr val="9AA0A6"/>
          </a:solidFill>
          <a:ln/>
        </p:spPr>
      </p:sp>
      <p:sp>
        <p:nvSpPr>
          <p:cNvPr id="5" name="Text 3"/>
          <p:cNvSpPr/>
          <p:nvPr/>
        </p:nvSpPr>
        <p:spPr>
          <a:xfrm>
            <a:off x="9418320" y="384048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 STATUS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418320" y="74980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(colour: Green / Amber / Red)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NAME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165506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[Project name]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206240" y="141732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PERIOD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206240" y="165506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[e.g. Week of 10 Feb 2026]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955280" y="141732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955280" y="165506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[Your name]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11247120" cy="868680"/>
          </a:xfrm>
          <a:prstGeom prst="roundRect">
            <a:avLst>
              <a:gd name="adj" fmla="val 6316"/>
            </a:avLst>
          </a:prstGeom>
          <a:solidFill>
            <a:srgbClr val="FBEBD2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3774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575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NEEDED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265176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[State the single decision or action needed — or write "No action needed, on track" if there isn’t one. This line goes first because it’s the only thing some readers will look at.]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3429000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SUMMARY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" y="3694176"/>
            <a:ext cx="6492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shipped or moved forward this period]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 second concrete, specific update]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 third, if there is one — don’t pad this to look busy]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700016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RISKS / ISSUES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4965192"/>
            <a:ext cx="6492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[Risk or issue — what it is and what you’re doing about it]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 second, if there is one]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498080" y="3429000"/>
            <a:ext cx="4206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DDAD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7726680" y="3502152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[On track / At risk]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7726680" y="39959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498080" y="4407408"/>
            <a:ext cx="4206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DDAD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7726680" y="448056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[£ / % of budget]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7726680" y="497433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7498080" y="5385816"/>
            <a:ext cx="4206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DDAD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7726680" y="5458968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[Stable / Changed]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7726680" y="595274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57200" y="653796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1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TEMPLATE FROM THE PM PLAYBOOK  —  FILL IN THE BRACKETED FIELDS AND RECOLOUR THE RAG BADGE ABOVE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7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PM PLAYBOOK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21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One-Page Status Report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9418320" y="320040"/>
            <a:ext cx="2286000" cy="868680"/>
          </a:xfrm>
          <a:prstGeom prst="roundRect">
            <a:avLst>
              <a:gd name="adj" fmla="val 8421"/>
            </a:avLst>
          </a:prstGeom>
          <a:solidFill>
            <a:srgbClr val="E8A33D"/>
          </a:solidFill>
          <a:ln/>
        </p:spPr>
      </p:sp>
      <p:sp>
        <p:nvSpPr>
          <p:cNvPr id="5" name="Text 3"/>
          <p:cNvSpPr/>
          <p:nvPr/>
        </p:nvSpPr>
        <p:spPr>
          <a:xfrm>
            <a:off x="9418320" y="384048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AMBER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418320" y="74980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was Green last period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NAME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165506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Migrate Customer Support to New Ticketing System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206240" y="141732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PERIOD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206240" y="165506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of 10 Feb 2026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955280" y="141732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7955280" y="165506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Jordan Blake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11247120" cy="868680"/>
          </a:xfrm>
          <a:prstGeom prst="roundRect">
            <a:avLst>
              <a:gd name="adj" fmla="val 6316"/>
            </a:avLst>
          </a:prstGeom>
          <a:solidFill>
            <a:srgbClr val="FBEBD2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3774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575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NEEDED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265176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a 1-week extension to the training rollout — the support team lead is unavailable for the scheduled week, and training can’t proceed without them.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3429000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SUMMARY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" y="3694176"/>
            <a:ext cx="6492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open tickets and 12 months of history migrated with zero data loss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integration built and passed initial QA testing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team training materials finalised and ready to deliver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700016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RISKS / ISSUES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4965192"/>
            <a:ext cx="64922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lead unavailable for training week — reschedule agreed, cover lead briefed (Issue I1)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API delivery still unconfirmed in writing — chasing this week (Risk R1)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498080" y="3429000"/>
            <a:ext cx="4206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DDAD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7726680" y="3502152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risk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7726680" y="39959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— 5 DAYS SLIPPING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498080" y="4407408"/>
            <a:ext cx="4206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DDAD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7726680" y="448056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421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£11,400 / £18,000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7726680" y="497433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— 63% SPENT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7498080" y="5385816"/>
            <a:ext cx="420624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DDAD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7726680" y="5458968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7726680" y="595274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— NO CHANGES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57200" y="653796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1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TEMPLATE FROM THE PM PLAYBOOK  —  WORKED EXAMPLE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2026-08-01T20:40:14Z</dcterms:created>
  <dcterms:modified xsi:type="dcterms:W3CDTF">2026-08-01T20:40:14Z</dcterms:modified>
</cp:coreProperties>
</file>